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65" r:id="rId3"/>
    <p:sldId id="26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14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</Words>
  <Application>Microsoft Office PowerPoint</Application>
  <PresentationFormat>Ekran Gösterisi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OYUNLA MATEMATİK ÖĞRETİMİ 14.hafta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292</cp:revision>
  <dcterms:created xsi:type="dcterms:W3CDTF">2020-06-10T07:36:53Z</dcterms:created>
  <dcterms:modified xsi:type="dcterms:W3CDTF">2020-10-06T08:18:17Z</dcterms:modified>
</cp:coreProperties>
</file>